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57" r:id="rId6"/>
    <p:sldId id="260" r:id="rId7"/>
    <p:sldId id="261" r:id="rId8"/>
    <p:sldId id="264" r:id="rId9"/>
    <p:sldId id="265" r:id="rId10"/>
    <p:sldId id="262" r:id="rId11"/>
    <p:sldId id="263" r:id="rId12"/>
    <p:sldId id="268" r:id="rId13"/>
    <p:sldId id="266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4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6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2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2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8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3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32C2-E943-4241-8919-CF3F80348FB2}" type="datetimeFigureOut">
              <a:rPr lang="en-US" smtClean="0"/>
              <a:t>3/16/2012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BCF8-3C56-4B79-A023-C0CDEF171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hoto\WIE\FB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222"/>
            <a:ext cx="7900416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IEEE Singapore Section WIE proudly presents - Breast Cancer Awareness Talk</a:t>
            </a:r>
          </a:p>
          <a:p>
            <a:pPr algn="ctr"/>
            <a:r>
              <a:rPr lang="en-US" sz="1400" dirty="0" smtClean="0"/>
              <a:t>Potential 1, </a:t>
            </a:r>
            <a:r>
              <a:rPr lang="en-US" sz="1400" dirty="0" smtClean="0"/>
              <a:t>Connexis</a:t>
            </a:r>
            <a:r>
              <a:rPr lang="en-US" sz="1400" dirty="0" smtClean="0"/>
              <a:t> North Tower, </a:t>
            </a:r>
            <a:r>
              <a:rPr lang="en-US" sz="1400" dirty="0" smtClean="0"/>
              <a:t>Fusionopolis</a:t>
            </a:r>
            <a:r>
              <a:rPr lang="en-US" sz="1400" dirty="0" smtClean="0"/>
              <a:t>, 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 March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001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7756"/>
            <a:ext cx="3591341" cy="5250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3400"/>
            <a:ext cx="4800600" cy="5244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Breast Cancer Campaign Ads- Body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5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86800" cy="5657850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Breast Cancer Campaign Ads- Body art- Paint on nude human body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6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154786" cy="5436523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Breast Cancer survivor in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5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54786" cy="5436523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Answering one to one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65108" cy="4969764"/>
          </a:xfrm>
        </p:spPr>
      </p:pic>
      <p:sp>
        <p:nvSpPr>
          <p:cNvPr id="5" name="TextBox 4"/>
          <p:cNvSpPr txBox="1"/>
          <p:nvPr/>
        </p:nvSpPr>
        <p:spPr>
          <a:xfrm>
            <a:off x="1001889" y="5950656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Celebrate Women’s Day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1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23119" cy="5652655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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54786" cy="5436523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 Token from WIE to BCF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8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62"/>
            <a:ext cx="9144000" cy="494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648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Algerian" pitchFamily="82" charset="0"/>
              </a:rPr>
              <a:t>THANKS TO ALL OF Our WIE  </a:t>
            </a:r>
            <a:r>
              <a:rPr lang="en-US" sz="3200" b="1" dirty="0" smtClean="0">
                <a:solidFill>
                  <a:srgbClr val="FF0066"/>
                </a:solidFill>
                <a:latin typeface="Algerian" pitchFamily="82" charset="0"/>
              </a:rPr>
              <a:t>sg</a:t>
            </a:r>
            <a:r>
              <a:rPr lang="en-US" sz="3200" b="1" dirty="0" smtClean="0">
                <a:solidFill>
                  <a:srgbClr val="FF0066"/>
                </a:solidFill>
                <a:latin typeface="Algerian" pitchFamily="82" charset="0"/>
              </a:rPr>
              <a:t> MEMBERS!</a:t>
            </a:r>
            <a:endParaRPr lang="en-US" sz="3200" b="1" dirty="0">
              <a:solidFill>
                <a:srgbClr val="FF0066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18378" cy="5480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Opening Speech from WIE Chairman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1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18873" cy="5345914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 Ms. Rowena Lim, Manager, BCF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6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4786" cy="5436523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Attendees and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7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90688" cy="5431536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and every ladies got one rose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4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154786" cy="5436523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Attendees and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4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891895" cy="5663045"/>
          </a:xfrm>
        </p:spPr>
      </p:pic>
      <p:sp>
        <p:nvSpPr>
          <p:cNvPr id="5" name="TextBox 4"/>
          <p:cNvSpPr txBox="1"/>
          <p:nvPr/>
        </p:nvSpPr>
        <p:spPr>
          <a:xfrm>
            <a:off x="979311" y="61722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BCF’s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6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94569" cy="5663045"/>
          </a:xfrm>
        </p:spPr>
      </p:pic>
      <p:sp>
        <p:nvSpPr>
          <p:cNvPr id="5" name="TextBox 4"/>
          <p:cNvSpPr txBox="1"/>
          <p:nvPr/>
        </p:nvSpPr>
        <p:spPr>
          <a:xfrm>
            <a:off x="990600" y="62865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Breast Cancer is one of the Top Ten cancers in Singapore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1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94569" cy="5663045"/>
          </a:xfrm>
        </p:spPr>
      </p:pic>
      <p:sp>
        <p:nvSpPr>
          <p:cNvPr id="5" name="TextBox 4"/>
          <p:cNvSpPr txBox="1"/>
          <p:nvPr/>
        </p:nvSpPr>
        <p:spPr>
          <a:xfrm>
            <a:off x="990600" y="6275211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Early Detection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9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114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hnphyu</dc:creator>
  <cp:lastModifiedBy>hnphyu</cp:lastModifiedBy>
  <cp:revision>6</cp:revision>
  <dcterms:created xsi:type="dcterms:W3CDTF">2012-03-16T04:46:09Z</dcterms:created>
  <dcterms:modified xsi:type="dcterms:W3CDTF">2012-03-16T05:38:43Z</dcterms:modified>
</cp:coreProperties>
</file>